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5"/>
  </p:notesMasterIdLst>
  <p:sldIdLst>
    <p:sldId id="256" r:id="rId4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B4382-C0F1-4F87-81C3-3F3230DA2917}" v="12" dt="2022-10-11T06:46:31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36" d="100"/>
          <a:sy n="36" d="100"/>
        </p:scale>
        <p:origin x="13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佐伯 晃央(奈良高専)" userId="cda61a9d-04c7-4227-a782-5eb25e48cd9e" providerId="ADAL" clId="{890B4382-C0F1-4F87-81C3-3F3230DA2917}"/>
    <pc:docChg chg="undo redo custSel modSld">
      <pc:chgData name="佐伯 晃央(奈良高専)" userId="cda61a9d-04c7-4227-a782-5eb25e48cd9e" providerId="ADAL" clId="{890B4382-C0F1-4F87-81C3-3F3230DA2917}" dt="2022-10-11T06:53:32.168" v="194" actId="207"/>
      <pc:docMkLst>
        <pc:docMk/>
      </pc:docMkLst>
      <pc:sldChg chg="addSp delSp modSp mod">
        <pc:chgData name="佐伯 晃央(奈良高専)" userId="cda61a9d-04c7-4227-a782-5eb25e48cd9e" providerId="ADAL" clId="{890B4382-C0F1-4F87-81C3-3F3230DA2917}" dt="2022-10-11T06:53:32.168" v="194" actId="207"/>
        <pc:sldMkLst>
          <pc:docMk/>
          <pc:sldMk cId="800502244" sldId="256"/>
        </pc:sldMkLst>
        <pc:spChg chg="mod">
          <ac:chgData name="佐伯 晃央(奈良高専)" userId="cda61a9d-04c7-4227-a782-5eb25e48cd9e" providerId="ADAL" clId="{890B4382-C0F1-4F87-81C3-3F3230DA2917}" dt="2022-10-11T04:28:32.536" v="4" actId="1076"/>
          <ac:spMkLst>
            <pc:docMk/>
            <pc:sldMk cId="800502244" sldId="256"/>
            <ac:spMk id="3" creationId="{09FE9E6B-1D51-FE98-7372-2B6326A07611}"/>
          </ac:spMkLst>
        </pc:spChg>
        <pc:spChg chg="mod">
          <ac:chgData name="佐伯 晃央(奈良高専)" userId="cda61a9d-04c7-4227-a782-5eb25e48cd9e" providerId="ADAL" clId="{890B4382-C0F1-4F87-81C3-3F3230DA2917}" dt="2022-10-11T05:16:28.134" v="116" actId="1035"/>
          <ac:spMkLst>
            <pc:docMk/>
            <pc:sldMk cId="800502244" sldId="256"/>
            <ac:spMk id="4" creationId="{23E869CB-625D-EDD9-E213-33F1D4F92360}"/>
          </ac:spMkLst>
        </pc:spChg>
        <pc:spChg chg="mod">
          <ac:chgData name="佐伯 晃央(奈良高専)" userId="cda61a9d-04c7-4227-a782-5eb25e48cd9e" providerId="ADAL" clId="{890B4382-C0F1-4F87-81C3-3F3230DA2917}" dt="2022-10-11T05:15:46.850" v="96" actId="1037"/>
          <ac:spMkLst>
            <pc:docMk/>
            <pc:sldMk cId="800502244" sldId="256"/>
            <ac:spMk id="5" creationId="{87A4DC17-AA22-C238-B972-E3BE219AC3EF}"/>
          </ac:spMkLst>
        </pc:spChg>
        <pc:spChg chg="mod">
          <ac:chgData name="佐伯 晃央(奈良高専)" userId="cda61a9d-04c7-4227-a782-5eb25e48cd9e" providerId="ADAL" clId="{890B4382-C0F1-4F87-81C3-3F3230DA2917}" dt="2022-10-11T06:43:27.790" v="161" actId="207"/>
          <ac:spMkLst>
            <pc:docMk/>
            <pc:sldMk cId="800502244" sldId="256"/>
            <ac:spMk id="7" creationId="{CF59F643-6128-21C5-82AE-2A684A66BB38}"/>
          </ac:spMkLst>
        </pc:spChg>
        <pc:spChg chg="mod">
          <ac:chgData name="佐伯 晃央(奈良高専)" userId="cda61a9d-04c7-4227-a782-5eb25e48cd9e" providerId="ADAL" clId="{890B4382-C0F1-4F87-81C3-3F3230DA2917}" dt="2022-10-11T04:28:45.097" v="9" actId="404"/>
          <ac:spMkLst>
            <pc:docMk/>
            <pc:sldMk cId="800502244" sldId="256"/>
            <ac:spMk id="9" creationId="{6412D0C7-421A-2DB8-67CA-77A4B233D9A3}"/>
          </ac:spMkLst>
        </pc:spChg>
        <pc:spChg chg="mod">
          <ac:chgData name="佐伯 晃央(奈良高専)" userId="cda61a9d-04c7-4227-a782-5eb25e48cd9e" providerId="ADAL" clId="{890B4382-C0F1-4F87-81C3-3F3230DA2917}" dt="2022-10-11T04:36:15.657" v="14" actId="20577"/>
          <ac:spMkLst>
            <pc:docMk/>
            <pc:sldMk cId="800502244" sldId="256"/>
            <ac:spMk id="14" creationId="{324045C2-38B3-CD72-218C-3BDA70517280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29" creationId="{F3A5389D-2ADD-C958-F1C4-46985F67CFB3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1" creationId="{B4805D1B-33D4-D80C-06F6-944247ACA270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2" creationId="{0F081A9A-750B-B264-B885-9F951A4855C4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3" creationId="{E95D0E72-5291-4D79-4231-5BFAE14C25DE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4" creationId="{148FB41D-A964-EEDC-8D63-24985EB9762D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5" creationId="{365E9C2D-D685-87EF-9ACC-98C870FE621F}"/>
          </ac:spMkLst>
        </pc:spChg>
        <pc:spChg chg="mod">
          <ac:chgData name="佐伯 晃央(奈良高専)" userId="cda61a9d-04c7-4227-a782-5eb25e48cd9e" providerId="ADAL" clId="{890B4382-C0F1-4F87-81C3-3F3230DA2917}" dt="2022-10-11T06:53:32.168" v="194" actId="207"/>
          <ac:spMkLst>
            <pc:docMk/>
            <pc:sldMk cId="800502244" sldId="256"/>
            <ac:spMk id="36" creationId="{578F26CA-EE5B-5CCB-77BE-A0971B0D9E67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7" creationId="{12F47299-A032-DC68-FB24-2F5155CB49DD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38" creationId="{09DDB74E-D5C6-08E1-BFDB-9B36A95068BD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0" creationId="{97E5CBA7-9BDA-F7EC-9D86-E99F4A6EBAE0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1" creationId="{604E7B8A-240A-B947-8B8C-C10E8A64E43F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2" creationId="{DEED794A-5840-6121-BE2F-8ADCD9E597FE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3" creationId="{67857435-12E8-47ED-3387-94364A8B438E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4" creationId="{731BDEF3-71EE-997E-5CDE-15CAF1CCD528}"/>
          </ac:spMkLst>
        </pc:spChg>
        <pc:spChg chg="mod">
          <ac:chgData name="佐伯 晃央(奈良高専)" userId="cda61a9d-04c7-4227-a782-5eb25e48cd9e" providerId="ADAL" clId="{890B4382-C0F1-4F87-81C3-3F3230DA2917}" dt="2022-10-11T06:43:09.235" v="159" actId="207"/>
          <ac:spMkLst>
            <pc:docMk/>
            <pc:sldMk cId="800502244" sldId="256"/>
            <ac:spMk id="45" creationId="{C7CB4AA7-5652-70F5-900C-2E3E7A58362D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6" creationId="{03AEEFAF-6302-89CE-7A6C-57CE0149A39D}"/>
          </ac:spMkLst>
        </pc:spChg>
        <pc:spChg chg="mod">
          <ac:chgData name="佐伯 晃央(奈良高専)" userId="cda61a9d-04c7-4227-a782-5eb25e48cd9e" providerId="ADAL" clId="{890B4382-C0F1-4F87-81C3-3F3230DA2917}" dt="2022-10-11T06:40:51.320" v="130"/>
          <ac:spMkLst>
            <pc:docMk/>
            <pc:sldMk cId="800502244" sldId="256"/>
            <ac:spMk id="47" creationId="{7190CBC4-8B96-9A43-09C7-2E0B9808BE53}"/>
          </ac:spMkLst>
        </pc:spChg>
        <pc:spChg chg="mod">
          <ac:chgData name="佐伯 晃央(奈良高専)" userId="cda61a9d-04c7-4227-a782-5eb25e48cd9e" providerId="ADAL" clId="{890B4382-C0F1-4F87-81C3-3F3230DA2917}" dt="2022-10-11T04:31:50.276" v="11" actId="1076"/>
          <ac:spMkLst>
            <pc:docMk/>
            <pc:sldMk cId="800502244" sldId="256"/>
            <ac:spMk id="1038" creationId="{AA5F6FA0-2506-57CF-A0F4-0D0FC0AAD44B}"/>
          </ac:spMkLst>
        </pc:spChg>
        <pc:spChg chg="mod">
          <ac:chgData name="佐伯 晃央(奈良高専)" userId="cda61a9d-04c7-4227-a782-5eb25e48cd9e" providerId="ADAL" clId="{890B4382-C0F1-4F87-81C3-3F3230DA2917}" dt="2022-10-11T05:15:58.271" v="104" actId="1037"/>
          <ac:spMkLst>
            <pc:docMk/>
            <pc:sldMk cId="800502244" sldId="256"/>
            <ac:spMk id="1050" creationId="{685C875B-49D5-70AB-9B0E-EF2F04465D4C}"/>
          </ac:spMkLst>
        </pc:spChg>
        <pc:grpChg chg="add del mod">
          <ac:chgData name="佐伯 晃央(奈良高専)" userId="cda61a9d-04c7-4227-a782-5eb25e48cd9e" providerId="ADAL" clId="{890B4382-C0F1-4F87-81C3-3F3230DA2917}" dt="2022-10-11T06:41:02.193" v="134" actId="478"/>
          <ac:grpSpMkLst>
            <pc:docMk/>
            <pc:sldMk cId="800502244" sldId="256"/>
            <ac:grpSpMk id="25" creationId="{04DDBD85-0CBE-4368-F67A-5DEF9AC7F799}"/>
          </ac:grpSpMkLst>
        </pc:grpChg>
        <pc:picChg chg="add del">
          <ac:chgData name="佐伯 晃央(奈良高専)" userId="cda61a9d-04c7-4227-a782-5eb25e48cd9e" providerId="ADAL" clId="{890B4382-C0F1-4F87-81C3-3F3230DA2917}" dt="2022-10-11T05:08:21.140" v="26" actId="478"/>
          <ac:picMkLst>
            <pc:docMk/>
            <pc:sldMk cId="800502244" sldId="256"/>
            <ac:picMk id="13" creationId="{29900463-198E-8391-6B03-EB70EA1162DF}"/>
          </ac:picMkLst>
        </pc:picChg>
        <pc:picChg chg="add mod">
          <ac:chgData name="佐伯 晃央(奈良高専)" userId="cda61a9d-04c7-4227-a782-5eb25e48cd9e" providerId="ADAL" clId="{890B4382-C0F1-4F87-81C3-3F3230DA2917}" dt="2022-10-11T05:18:42.627" v="117" actId="14100"/>
          <ac:picMkLst>
            <pc:docMk/>
            <pc:sldMk cId="800502244" sldId="256"/>
            <ac:picMk id="19" creationId="{27C2B7CB-3C2A-5150-B2FB-6A1891ABA937}"/>
          </ac:picMkLst>
        </pc:picChg>
        <pc:picChg chg="add del mod">
          <ac:chgData name="佐伯 晃央(奈良高専)" userId="cda61a9d-04c7-4227-a782-5eb25e48cd9e" providerId="ADAL" clId="{890B4382-C0F1-4F87-81C3-3F3230DA2917}" dt="2022-10-11T05:11:31.349" v="43" actId="478"/>
          <ac:picMkLst>
            <pc:docMk/>
            <pc:sldMk cId="800502244" sldId="256"/>
            <ac:picMk id="22" creationId="{9E28405B-C250-1939-3A15-CE3AB265D54B}"/>
          </ac:picMkLst>
        </pc:picChg>
        <pc:picChg chg="add del mod">
          <ac:chgData name="佐伯 晃央(奈良高専)" userId="cda61a9d-04c7-4227-a782-5eb25e48cd9e" providerId="ADAL" clId="{890B4382-C0F1-4F87-81C3-3F3230DA2917}" dt="2022-10-11T06:43:34.967" v="162" actId="478"/>
          <ac:picMkLst>
            <pc:docMk/>
            <pc:sldMk cId="800502244" sldId="256"/>
            <ac:picMk id="24" creationId="{D528FA41-30FA-9406-D8D0-F0124CFE24F7}"/>
          </ac:picMkLst>
        </pc:picChg>
        <pc:picChg chg="mod">
          <ac:chgData name="佐伯 晃央(奈良高専)" userId="cda61a9d-04c7-4227-a782-5eb25e48cd9e" providerId="ADAL" clId="{890B4382-C0F1-4F87-81C3-3F3230DA2917}" dt="2022-10-11T06:40:51.320" v="130"/>
          <ac:picMkLst>
            <pc:docMk/>
            <pc:sldMk cId="800502244" sldId="256"/>
            <ac:picMk id="26" creationId="{0FD51F38-1C21-29E7-541D-1649E9E70033}"/>
          </ac:picMkLst>
        </pc:picChg>
        <pc:picChg chg="add del mod">
          <ac:chgData name="佐伯 晃央(奈良高専)" userId="cda61a9d-04c7-4227-a782-5eb25e48cd9e" providerId="ADAL" clId="{890B4382-C0F1-4F87-81C3-3F3230DA2917}" dt="2022-10-11T06:44:47.519" v="163" actId="478"/>
          <ac:picMkLst>
            <pc:docMk/>
            <pc:sldMk cId="800502244" sldId="256"/>
            <ac:picMk id="48" creationId="{70B950F7-9BFE-6DBA-1019-80E2BB15478A}"/>
          </ac:picMkLst>
        </pc:picChg>
        <pc:picChg chg="add del mod">
          <ac:chgData name="佐伯 晃央(奈良高専)" userId="cda61a9d-04c7-4227-a782-5eb25e48cd9e" providerId="ADAL" clId="{890B4382-C0F1-4F87-81C3-3F3230DA2917}" dt="2022-10-11T06:44:55.841" v="169"/>
          <ac:picMkLst>
            <pc:docMk/>
            <pc:sldMk cId="800502244" sldId="256"/>
            <ac:picMk id="49" creationId="{54130447-EFCA-058C-0EFE-08A532636468}"/>
          </ac:picMkLst>
        </pc:picChg>
        <pc:picChg chg="add del mod">
          <ac:chgData name="佐伯 晃央(奈良高専)" userId="cda61a9d-04c7-4227-a782-5eb25e48cd9e" providerId="ADAL" clId="{890B4382-C0F1-4F87-81C3-3F3230DA2917}" dt="2022-10-11T06:44:55.579" v="168"/>
          <ac:picMkLst>
            <pc:docMk/>
            <pc:sldMk cId="800502244" sldId="256"/>
            <ac:picMk id="50" creationId="{17B94288-222C-6C24-5229-75FDDF1F2A32}"/>
          </ac:picMkLst>
        </pc:picChg>
        <pc:picChg chg="mod">
          <ac:chgData name="佐伯 晃央(奈良高専)" userId="cda61a9d-04c7-4227-a782-5eb25e48cd9e" providerId="ADAL" clId="{890B4382-C0F1-4F87-81C3-3F3230DA2917}" dt="2022-10-11T06:42:02.168" v="149" actId="14100"/>
          <ac:picMkLst>
            <pc:docMk/>
            <pc:sldMk cId="800502244" sldId="256"/>
            <ac:picMk id="51" creationId="{73B3325B-B289-0BD5-A181-18DBAEEB25DB}"/>
          </ac:picMkLst>
        </pc:picChg>
        <pc:picChg chg="add del mod">
          <ac:chgData name="佐伯 晃央(奈良高専)" userId="cda61a9d-04c7-4227-a782-5eb25e48cd9e" providerId="ADAL" clId="{890B4382-C0F1-4F87-81C3-3F3230DA2917}" dt="2022-10-11T06:46:38.121" v="180" actId="478"/>
          <ac:picMkLst>
            <pc:docMk/>
            <pc:sldMk cId="800502244" sldId="256"/>
            <ac:picMk id="52" creationId="{6065C892-A69B-EDCD-7F1E-12D213903BA2}"/>
          </ac:picMkLst>
        </pc:picChg>
        <pc:picChg chg="add mod">
          <ac:chgData name="佐伯 晃央(奈良高専)" userId="cda61a9d-04c7-4227-a782-5eb25e48cd9e" providerId="ADAL" clId="{890B4382-C0F1-4F87-81C3-3F3230DA2917}" dt="2022-10-11T06:46:49.002" v="192" actId="1035"/>
          <ac:picMkLst>
            <pc:docMk/>
            <pc:sldMk cId="800502244" sldId="256"/>
            <ac:picMk id="53" creationId="{B1443F45-6CFF-0B6E-DE41-B23543BB7045}"/>
          </ac:picMkLst>
        </pc:picChg>
        <pc:picChg chg="add del mod">
          <ac:chgData name="佐伯 晃央(奈良高専)" userId="cda61a9d-04c7-4227-a782-5eb25e48cd9e" providerId="ADAL" clId="{890B4382-C0F1-4F87-81C3-3F3230DA2917}" dt="2022-10-11T06:42:22.446" v="155" actId="478"/>
          <ac:picMkLst>
            <pc:docMk/>
            <pc:sldMk cId="800502244" sldId="256"/>
            <ac:picMk id="58" creationId="{CA841F4C-B640-02C4-0274-3A5BCCDC2BC6}"/>
          </ac:picMkLst>
        </pc:picChg>
        <pc:picChg chg="del">
          <ac:chgData name="佐伯 晃央(奈良高専)" userId="cda61a9d-04c7-4227-a782-5eb25e48cd9e" providerId="ADAL" clId="{890B4382-C0F1-4F87-81C3-3F3230DA2917}" dt="2022-10-11T04:55:07.171" v="23" actId="478"/>
          <ac:picMkLst>
            <pc:docMk/>
            <pc:sldMk cId="800502244" sldId="256"/>
            <ac:picMk id="1028" creationId="{C9144095-8DAF-1888-FA14-AB14B83685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736B9-4434-4DEA-89DD-8099EFFEAA4E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12763-CF65-439C-AD32-D9A3873B4D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71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75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10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863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08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9763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7647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61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21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50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84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54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AAD9D-E75E-45BD-9500-3BF103B3C5EC}" type="datetimeFigureOut">
              <a:rPr kumimoji="1" lang="ja-JP" altLang="en-US" smtClean="0"/>
              <a:t>2022/10/11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C02B-689E-405F-B235-9089164175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28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kumimoji="1"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kumimoji="1"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kumimoji="1"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90CDD9C-437E-9265-AD43-52504743586E}"/>
              </a:ext>
            </a:extLst>
          </p:cNvPr>
          <p:cNvSpPr/>
          <p:nvPr/>
        </p:nvSpPr>
        <p:spPr>
          <a:xfrm>
            <a:off x="888074" y="17264653"/>
            <a:ext cx="13043079" cy="83902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24045C2-38B3-CD72-218C-3BDA70517280}"/>
              </a:ext>
            </a:extLst>
          </p:cNvPr>
          <p:cNvSpPr txBox="1"/>
          <p:nvPr/>
        </p:nvSpPr>
        <p:spPr>
          <a:xfrm>
            <a:off x="597951" y="12351744"/>
            <a:ext cx="13630426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kumimoji="1" lang="ja-JP" altLang="en-US" sz="4400" dirty="0"/>
              <a:t>計測制御ボードが過酷な環境下において</a:t>
            </a:r>
            <a:endParaRPr kumimoji="1" lang="en-US" altLang="ja-JP" sz="4400" dirty="0"/>
          </a:p>
          <a:p>
            <a:pPr>
              <a:buClr>
                <a:schemeClr val="accent5"/>
              </a:buClr>
            </a:pPr>
            <a:r>
              <a:rPr kumimoji="1" lang="ja-JP" altLang="en-US" sz="4400" dirty="0"/>
              <a:t>ハングアップしてしまう問題</a:t>
            </a:r>
            <a:endParaRPr kumimoji="1" lang="en-US" altLang="ja-JP" sz="3200" dirty="0"/>
          </a:p>
          <a:p>
            <a:pPr>
              <a:buClr>
                <a:schemeClr val="accent5"/>
              </a:buClr>
            </a:pPr>
            <a:endParaRPr kumimoji="1" lang="en-US" altLang="ja-JP" sz="5400" dirty="0"/>
          </a:p>
          <a:p>
            <a:pPr>
              <a:buClr>
                <a:schemeClr val="accent5"/>
              </a:buClr>
            </a:pPr>
            <a:endParaRPr kumimoji="1" lang="en-US" altLang="ja-JP" sz="5400" dirty="0"/>
          </a:p>
          <a:p>
            <a:pPr>
              <a:buClr>
                <a:schemeClr val="accent5"/>
              </a:buClr>
            </a:pPr>
            <a:endParaRPr kumimoji="1" lang="en-US" altLang="ja-JP" sz="4400" dirty="0"/>
          </a:p>
          <a:p>
            <a:pPr>
              <a:buClr>
                <a:schemeClr val="accent5"/>
              </a:buClr>
            </a:pPr>
            <a:endParaRPr kumimoji="1" lang="en-US" altLang="ja-JP" sz="4000" dirty="0"/>
          </a:p>
          <a:p>
            <a:pPr>
              <a:buClr>
                <a:schemeClr val="accent5"/>
              </a:buClr>
            </a:pPr>
            <a:r>
              <a:rPr kumimoji="1" lang="en-US" altLang="ja-JP" sz="4000" dirty="0"/>
              <a:t>		  </a:t>
            </a:r>
            <a:r>
              <a:rPr kumimoji="1" lang="en-US" altLang="ja-JP" sz="3600" dirty="0">
                <a:latin typeface="+mn-ea"/>
              </a:rPr>
              <a:t>M2M Gateway						</a:t>
            </a:r>
            <a:r>
              <a:rPr kumimoji="1" lang="ja-JP" altLang="en-US" sz="3600" dirty="0">
                <a:latin typeface="+mn-ea"/>
              </a:rPr>
              <a:t>  </a:t>
            </a:r>
            <a:r>
              <a:rPr kumimoji="1" lang="en-US" altLang="ja-JP" sz="3600" dirty="0">
                <a:latin typeface="+mn-ea"/>
              </a:rPr>
              <a:t>		    	Raspberry Pi</a:t>
            </a:r>
          </a:p>
          <a:p>
            <a:pPr>
              <a:buClr>
                <a:schemeClr val="accent5"/>
              </a:buClr>
            </a:pPr>
            <a:endParaRPr kumimoji="1" lang="en-US" altLang="ja-JP" sz="700" dirty="0"/>
          </a:p>
          <a:p>
            <a:pPr algn="ctr">
              <a:buClr>
                <a:schemeClr val="accent5"/>
              </a:buClr>
            </a:pPr>
            <a:r>
              <a:rPr kumimoji="1" lang="ja-JP" altLang="en-US" sz="4400" dirty="0">
                <a:solidFill>
                  <a:schemeClr val="bg1"/>
                </a:solidFill>
              </a:rPr>
              <a:t>多湿によるカビの発生・高温や乾燥で植物が枯れる</a:t>
            </a:r>
            <a:endParaRPr kumimoji="1" lang="en-US" altLang="ja-JP" sz="4400" dirty="0">
              <a:solidFill>
                <a:schemeClr val="bg1"/>
              </a:solidFill>
            </a:endParaRPr>
          </a:p>
        </p:txBody>
      </p:sp>
      <p:pic>
        <p:nvPicPr>
          <p:cNvPr id="51" name="図 50" descr="屋内, 男, フロント, 持つ が含まれている画像&#10;&#10;自動的に生成された説明">
            <a:extLst>
              <a:ext uri="{FF2B5EF4-FFF2-40B4-BE49-F238E27FC236}">
                <a16:creationId xmlns:a16="http://schemas.microsoft.com/office/drawing/2014/main" id="{73B3325B-B289-0BD5-A181-18DBAEEB2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8" t="2528" r="10935" b="10557"/>
          <a:stretch/>
        </p:blipFill>
        <p:spPr>
          <a:xfrm>
            <a:off x="25309815" y="9297628"/>
            <a:ext cx="4451140" cy="4041854"/>
          </a:xfrm>
          <a:prstGeom prst="rect">
            <a:avLst/>
          </a:prstGeom>
        </p:spPr>
      </p:pic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D5E3A7D2-520B-91EE-1313-A6082FA20B39}"/>
              </a:ext>
            </a:extLst>
          </p:cNvPr>
          <p:cNvSpPr/>
          <p:nvPr/>
        </p:nvSpPr>
        <p:spPr>
          <a:xfrm>
            <a:off x="303211" y="19014007"/>
            <a:ext cx="14565453" cy="176826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06DCBD6-F11A-6FBE-8392-6DB10FD5A1EC}"/>
              </a:ext>
            </a:extLst>
          </p:cNvPr>
          <p:cNvSpPr/>
          <p:nvPr/>
        </p:nvSpPr>
        <p:spPr>
          <a:xfrm>
            <a:off x="303212" y="2716306"/>
            <a:ext cx="14565453" cy="15511354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FE9E6B-1D51-FE98-7372-2B6326A07611}"/>
              </a:ext>
            </a:extLst>
          </p:cNvPr>
          <p:cNvSpPr txBox="1"/>
          <p:nvPr/>
        </p:nvSpPr>
        <p:spPr>
          <a:xfrm>
            <a:off x="5186644" y="1887102"/>
            <a:ext cx="490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600" dirty="0"/>
              <a:t>岩田研究室　佐伯 晃央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E869CB-625D-EDD9-E213-33F1D4F92360}"/>
              </a:ext>
            </a:extLst>
          </p:cNvPr>
          <p:cNvSpPr txBox="1"/>
          <p:nvPr/>
        </p:nvSpPr>
        <p:spPr>
          <a:xfrm>
            <a:off x="211282" y="50938"/>
            <a:ext cx="14996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太陽光型植物工場用の高耐久な</a:t>
            </a:r>
            <a:endParaRPr kumimoji="1" lang="en-US" altLang="ja-JP" sz="5400" b="1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</a:t>
            </a:r>
            <a:r>
              <a:rPr kumimoji="1" lang="en-US" altLang="ja-JP" sz="5400" b="1" baseline="-25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2</a:t>
            </a:r>
            <a:r>
              <a:rPr kumimoji="1" lang="en-US" altLang="ja-JP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/VPD</a:t>
            </a:r>
            <a:r>
              <a:rPr kumimoji="1" lang="ja-JP" altLang="en-US" sz="5400" b="1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計測制御ボードの開発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A4DC17-AA22-C238-B972-E3BE219AC3EF}"/>
              </a:ext>
            </a:extLst>
          </p:cNvPr>
          <p:cNvSpPr/>
          <p:nvPr/>
        </p:nvSpPr>
        <p:spPr>
          <a:xfrm>
            <a:off x="276957" y="2156548"/>
            <a:ext cx="4087906" cy="11195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研究背景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0F3652-F87E-7DAF-83ED-1FA3E79EABEE}"/>
              </a:ext>
            </a:extLst>
          </p:cNvPr>
          <p:cNvSpPr/>
          <p:nvPr/>
        </p:nvSpPr>
        <p:spPr>
          <a:xfrm>
            <a:off x="15406547" y="779928"/>
            <a:ext cx="14565453" cy="1611520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F59F643-6128-21C5-82AE-2A684A66BB38}"/>
              </a:ext>
            </a:extLst>
          </p:cNvPr>
          <p:cNvSpPr/>
          <p:nvPr/>
        </p:nvSpPr>
        <p:spPr>
          <a:xfrm>
            <a:off x="15383776" y="281866"/>
            <a:ext cx="4087906" cy="111951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研究内容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3D517D3-3201-B857-F255-A33C81C1B94C}"/>
              </a:ext>
            </a:extLst>
          </p:cNvPr>
          <p:cNvSpPr/>
          <p:nvPr/>
        </p:nvSpPr>
        <p:spPr>
          <a:xfrm>
            <a:off x="15390670" y="17839996"/>
            <a:ext cx="14581330" cy="30029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12D0C7-421A-2DB8-67CA-77A4B233D9A3}"/>
              </a:ext>
            </a:extLst>
          </p:cNvPr>
          <p:cNvSpPr/>
          <p:nvPr/>
        </p:nvSpPr>
        <p:spPr>
          <a:xfrm>
            <a:off x="15364237" y="17264652"/>
            <a:ext cx="4087906" cy="1119513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今後の予定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62469C33-A86F-97B5-987A-780BC5D9DEBB}"/>
              </a:ext>
            </a:extLst>
          </p:cNvPr>
          <p:cNvSpPr/>
          <p:nvPr/>
        </p:nvSpPr>
        <p:spPr>
          <a:xfrm>
            <a:off x="713126" y="3498366"/>
            <a:ext cx="4048483" cy="11195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現代農業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212A02-1A80-7B42-2F26-CB649778F66A}"/>
              </a:ext>
            </a:extLst>
          </p:cNvPr>
          <p:cNvSpPr txBox="1"/>
          <p:nvPr/>
        </p:nvSpPr>
        <p:spPr>
          <a:xfrm>
            <a:off x="600212" y="4816142"/>
            <a:ext cx="1056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/>
              <a:t>異常気象や自然災害の深刻化</a:t>
            </a:r>
            <a:endParaRPr kumimoji="1" lang="en-US" altLang="ja-JP" sz="48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/>
              <a:t>農業従事者の高年齢化</a:t>
            </a:r>
            <a:endParaRPr kumimoji="1" lang="en-US" altLang="ja-JP" sz="48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486FDF7-FA5C-7DA1-4F66-1DE750F99BC9}"/>
              </a:ext>
            </a:extLst>
          </p:cNvPr>
          <p:cNvSpPr/>
          <p:nvPr/>
        </p:nvSpPr>
        <p:spPr>
          <a:xfrm>
            <a:off x="713114" y="11071871"/>
            <a:ext cx="4048483" cy="11195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植物工場の課題</a:t>
            </a:r>
            <a:endParaRPr kumimoji="1" lang="ja-JP" altLang="en-US" sz="1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D5D580A-BB11-D80D-25CF-D584D93B178A}"/>
              </a:ext>
            </a:extLst>
          </p:cNvPr>
          <p:cNvSpPr/>
          <p:nvPr/>
        </p:nvSpPr>
        <p:spPr>
          <a:xfrm>
            <a:off x="713116" y="6778975"/>
            <a:ext cx="4048483" cy="11195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植物工場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8B17808-EB6A-1823-256E-114AFD6BD22C}"/>
              </a:ext>
            </a:extLst>
          </p:cNvPr>
          <p:cNvSpPr txBox="1"/>
          <p:nvPr/>
        </p:nvSpPr>
        <p:spPr>
          <a:xfrm>
            <a:off x="606076" y="8120793"/>
            <a:ext cx="14167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ja-JP" sz="4400" dirty="0">
                <a:effectLst/>
                <a:latin typeface="+mn-ea"/>
                <a:cs typeface="Times New Roman" panose="02020603050405020304" pitchFamily="18" charset="0"/>
              </a:rPr>
              <a:t>CO</a:t>
            </a:r>
            <a:r>
              <a:rPr lang="en-US" altLang="ja-JP" sz="4400" baseline="-250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ja-JP" altLang="ja-JP" sz="4400" dirty="0">
                <a:effectLst/>
                <a:latin typeface="+mn-ea"/>
                <a:cs typeface="Times New Roman" panose="02020603050405020304" pitchFamily="18" charset="0"/>
              </a:rPr>
              <a:t>濃度</a:t>
            </a:r>
            <a:r>
              <a:rPr lang="ja-JP" altLang="en-US" sz="4400" dirty="0">
                <a:effectLst/>
                <a:latin typeface="+mn-ea"/>
                <a:cs typeface="Times New Roman" panose="02020603050405020304" pitchFamily="18" charset="0"/>
              </a:rPr>
              <a:t>や</a:t>
            </a:r>
            <a:r>
              <a:rPr lang="en-US" altLang="ja-JP" sz="4400" dirty="0">
                <a:effectLst/>
                <a:latin typeface="+mn-ea"/>
                <a:cs typeface="Times New Roman" panose="02020603050405020304" pitchFamily="18" charset="0"/>
              </a:rPr>
              <a:t>VPD</a:t>
            </a:r>
            <a:r>
              <a:rPr lang="ja-JP" altLang="ja-JP" sz="4400" dirty="0">
                <a:effectLst/>
                <a:latin typeface="+mn-ea"/>
                <a:cs typeface="Times New Roman" panose="02020603050405020304" pitchFamily="18" charset="0"/>
              </a:rPr>
              <a:t>などの環境要素を</a:t>
            </a:r>
            <a:r>
              <a:rPr lang="ja-JP" altLang="en-US" sz="4400" dirty="0">
                <a:effectLst/>
                <a:latin typeface="+mn-ea"/>
                <a:cs typeface="Times New Roman" panose="02020603050405020304" pitchFamily="18" charset="0"/>
              </a:rPr>
              <a:t>制御して栽培を行う</a:t>
            </a:r>
            <a:endParaRPr lang="en-US" altLang="ja-JP" sz="44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</a:pPr>
            <a:endParaRPr lang="en-US" altLang="ja-JP" dirty="0">
              <a:effectLst/>
              <a:latin typeface="+mn-ea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ja-JP" altLang="en-US" sz="4400" dirty="0">
                <a:effectLst/>
                <a:latin typeface="+mn-ea"/>
                <a:cs typeface="Times New Roman" panose="02020603050405020304" pitchFamily="18" charset="0"/>
              </a:rPr>
              <a:t>人工光型：閉鎖環境下</a:t>
            </a:r>
            <a:endParaRPr lang="en-US" altLang="ja-JP" sz="44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ja-JP" altLang="en-US" sz="4400" dirty="0">
                <a:latin typeface="+mn-ea"/>
                <a:cs typeface="Times New Roman" panose="02020603050405020304" pitchFamily="18" charset="0"/>
              </a:rPr>
              <a:t>太陽光型：太陽光を利用し半閉鎖環境下</a:t>
            </a:r>
            <a:endParaRPr lang="en-US" altLang="ja-JP" sz="44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buClr>
                <a:schemeClr val="accent5"/>
              </a:buClr>
            </a:pPr>
            <a:endParaRPr kumimoji="1" lang="en-US" altLang="ja-JP" dirty="0">
              <a:latin typeface="+mn-ea"/>
            </a:endParaRPr>
          </a:p>
        </p:txBody>
      </p:sp>
      <p:pic>
        <p:nvPicPr>
          <p:cNvPr id="27" name="図 2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2B6B3084-80DE-36B8-61B0-3ED27E28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5" t="22623" r="14797" b="19997"/>
          <a:stretch/>
        </p:blipFill>
        <p:spPr>
          <a:xfrm>
            <a:off x="23771497" y="1969464"/>
            <a:ext cx="5989458" cy="374978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1CEA2A4-1151-38C7-BCEF-4FFBDA75B428}"/>
              </a:ext>
            </a:extLst>
          </p:cNvPr>
          <p:cNvSpPr txBox="1"/>
          <p:nvPr/>
        </p:nvSpPr>
        <p:spPr>
          <a:xfrm>
            <a:off x="713114" y="19718021"/>
            <a:ext cx="1360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過酷な環境下でも動作する計測制御ボードの実現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578F26CA-EE5B-5CCB-77BE-A0971B0D9E67}"/>
              </a:ext>
            </a:extLst>
          </p:cNvPr>
          <p:cNvSpPr/>
          <p:nvPr/>
        </p:nvSpPr>
        <p:spPr>
          <a:xfrm>
            <a:off x="15743469" y="1644161"/>
            <a:ext cx="4048483" cy="11195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>
                <a:solidFill>
                  <a:schemeClr val="bg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実装</a:t>
            </a:r>
            <a:endParaRPr kumimoji="1" lang="ja-JP" altLang="en-US" dirty="0">
              <a:solidFill>
                <a:schemeClr val="bg1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B88C7A1-3AFB-E5EA-94BC-94AB617D14AD}"/>
              </a:ext>
            </a:extLst>
          </p:cNvPr>
          <p:cNvSpPr txBox="1"/>
          <p:nvPr/>
        </p:nvSpPr>
        <p:spPr>
          <a:xfrm>
            <a:off x="15938960" y="3119260"/>
            <a:ext cx="125595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latin typeface="+mn-ea"/>
              </a:rPr>
              <a:t>Beagle Bone Green</a:t>
            </a:r>
          </a:p>
          <a:p>
            <a:r>
              <a:rPr kumimoji="1" lang="en-US" altLang="ja-JP" sz="4400" dirty="0">
                <a:latin typeface="+mn-ea"/>
              </a:rPr>
              <a:t>OS</a:t>
            </a:r>
            <a:r>
              <a:rPr kumimoji="1" lang="ja-JP" altLang="en-US" sz="4400" dirty="0">
                <a:latin typeface="+mn-ea"/>
              </a:rPr>
              <a:t>：</a:t>
            </a:r>
            <a:r>
              <a:rPr kumimoji="1" lang="en-US" altLang="ja-JP" sz="4400" dirty="0">
                <a:latin typeface="+mn-ea"/>
              </a:rPr>
              <a:t>Debian  Ethernet</a:t>
            </a:r>
            <a:r>
              <a:rPr kumimoji="1" lang="ja-JP" altLang="en-US" sz="4400" dirty="0">
                <a:latin typeface="+mn-ea"/>
              </a:rPr>
              <a:t>：搭載</a:t>
            </a:r>
            <a:endParaRPr kumimoji="1" lang="en-US" altLang="ja-JP" sz="4400" dirty="0">
              <a:latin typeface="+mn-ea"/>
            </a:endParaRPr>
          </a:p>
          <a:p>
            <a:r>
              <a:rPr kumimoji="1" lang="ja-JP" altLang="en-US" sz="4400" dirty="0">
                <a:latin typeface="+mn-ea"/>
              </a:rPr>
              <a:t>内部ストレージ：</a:t>
            </a:r>
            <a:r>
              <a:rPr kumimoji="1" lang="en-US" altLang="ja-JP" sz="4400" dirty="0">
                <a:latin typeface="+mn-ea"/>
              </a:rPr>
              <a:t>4GB eMMC</a:t>
            </a:r>
          </a:p>
          <a:p>
            <a:r>
              <a:rPr kumimoji="1" lang="ja-JP" altLang="en-US" sz="4400" dirty="0">
                <a:latin typeface="+mn-ea"/>
              </a:rPr>
              <a:t>センサ</a:t>
            </a:r>
            <a:endParaRPr kumimoji="1" lang="en-US" altLang="ja-JP" sz="4400" dirty="0">
              <a:latin typeface="+mn-ea"/>
            </a:endParaRPr>
          </a:p>
          <a:p>
            <a:r>
              <a:rPr kumimoji="1" lang="ja-JP" altLang="en-US" sz="4400" dirty="0">
                <a:latin typeface="+mn-ea"/>
              </a:rPr>
              <a:t>温湿度：</a:t>
            </a:r>
            <a:r>
              <a:rPr kumimoji="1" lang="en-US" altLang="ja-JP" sz="4400" dirty="0">
                <a:latin typeface="+mn-ea"/>
              </a:rPr>
              <a:t>SHT31			 CO</a:t>
            </a:r>
            <a:r>
              <a:rPr kumimoji="1" lang="en-US" altLang="ja-JP" sz="4400" baseline="-25000" dirty="0">
                <a:latin typeface="+mn-ea"/>
              </a:rPr>
              <a:t>2</a:t>
            </a:r>
            <a:r>
              <a:rPr kumimoji="1" lang="en-US" altLang="ja-JP" sz="4400" dirty="0">
                <a:latin typeface="+mn-ea"/>
              </a:rPr>
              <a:t> </a:t>
            </a:r>
            <a:r>
              <a:rPr kumimoji="1" lang="ja-JP" altLang="en-US" sz="4400" dirty="0">
                <a:latin typeface="+mn-ea"/>
              </a:rPr>
              <a:t>濃度：</a:t>
            </a:r>
            <a:r>
              <a:rPr kumimoji="1" lang="en-US" altLang="ja-JP" sz="4400" dirty="0">
                <a:latin typeface="+mn-ea"/>
              </a:rPr>
              <a:t>S-300-3V</a:t>
            </a: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C7CB4AA7-5652-70F5-900C-2E3E7A58362D}"/>
              </a:ext>
            </a:extLst>
          </p:cNvPr>
          <p:cNvSpPr/>
          <p:nvPr/>
        </p:nvSpPr>
        <p:spPr>
          <a:xfrm>
            <a:off x="15743468" y="7095198"/>
            <a:ext cx="4048483" cy="11195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現状の進捗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D4143ACE-D914-E236-FD5D-984DFE97A0DE}"/>
              </a:ext>
            </a:extLst>
          </p:cNvPr>
          <p:cNvSpPr txBox="1"/>
          <p:nvPr/>
        </p:nvSpPr>
        <p:spPr>
          <a:xfrm>
            <a:off x="15938959" y="8465174"/>
            <a:ext cx="12559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>
                <a:latin typeface="+mn-ea"/>
              </a:rPr>
              <a:t>計測・アップロードするプログラムの作成</a:t>
            </a:r>
            <a:endParaRPr kumimoji="1" lang="en-US" altLang="ja-JP" sz="4800" dirty="0">
              <a:latin typeface="+mn-ea"/>
            </a:endParaRPr>
          </a:p>
          <a:p>
            <a:pPr marL="571500" indent="-57150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>
                <a:latin typeface="+mn-ea"/>
              </a:rPr>
              <a:t>強制通風筒の作成</a:t>
            </a:r>
            <a:endParaRPr kumimoji="1" lang="en-US" altLang="ja-JP" sz="4800" dirty="0">
              <a:latin typeface="+mn-ea"/>
            </a:endParaRPr>
          </a:p>
          <a:p>
            <a:pPr marL="571500" indent="-571500"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>
                <a:latin typeface="+mn-ea"/>
              </a:rPr>
              <a:t>ウオルボックス内の整備</a:t>
            </a:r>
            <a:endParaRPr kumimoji="1" lang="en-US" altLang="ja-JP" sz="4800" dirty="0">
              <a:latin typeface="+mn-ea"/>
            </a:endParaRPr>
          </a:p>
        </p:txBody>
      </p:sp>
      <p:sp>
        <p:nvSpPr>
          <p:cNvPr id="1038" name="テキスト ボックス 1037">
            <a:extLst>
              <a:ext uri="{FF2B5EF4-FFF2-40B4-BE49-F238E27FC236}">
                <a16:creationId xmlns:a16="http://schemas.microsoft.com/office/drawing/2014/main" id="{AA5F6FA0-2506-57CF-A0F4-0D0FC0AAD44B}"/>
              </a:ext>
            </a:extLst>
          </p:cNvPr>
          <p:cNvSpPr txBox="1"/>
          <p:nvPr/>
        </p:nvSpPr>
        <p:spPr>
          <a:xfrm>
            <a:off x="15743468" y="18909419"/>
            <a:ext cx="63017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>
                <a:latin typeface="+mn-ea"/>
              </a:rPr>
              <a:t>植物工場で動作確認</a:t>
            </a:r>
            <a:endParaRPr kumimoji="1" lang="en-US" altLang="ja-JP" sz="4800" dirty="0">
              <a:latin typeface="+mn-ea"/>
            </a:endParaRPr>
          </a:p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kumimoji="1" lang="ja-JP" altLang="en-US" sz="4800" dirty="0">
                <a:latin typeface="+mn-ea"/>
              </a:rPr>
              <a:t>問題点の改善</a:t>
            </a:r>
            <a:endParaRPr kumimoji="1" lang="en-US" altLang="ja-JP" sz="4800" dirty="0">
              <a:latin typeface="+mn-ea"/>
            </a:endParaRPr>
          </a:p>
          <a:p>
            <a:pPr marL="571500" indent="-571500"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kumimoji="1" lang="en-US" altLang="ja-JP" sz="4800" dirty="0">
              <a:latin typeface="+mn-ea"/>
            </a:endParaRPr>
          </a:p>
        </p:txBody>
      </p:sp>
      <p:pic>
        <p:nvPicPr>
          <p:cNvPr id="1042" name="図 1041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0DB645AD-82FD-FC8C-44BE-5AD150D16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0" y="13912425"/>
            <a:ext cx="4766280" cy="2681033"/>
          </a:xfrm>
          <a:prstGeom prst="rect">
            <a:avLst/>
          </a:prstGeom>
        </p:spPr>
      </p:pic>
      <p:pic>
        <p:nvPicPr>
          <p:cNvPr id="1044" name="図 1043" descr="電子機器, 回路 が含まれている画像">
            <a:extLst>
              <a:ext uri="{FF2B5EF4-FFF2-40B4-BE49-F238E27FC236}">
                <a16:creationId xmlns:a16="http://schemas.microsoft.com/office/drawing/2014/main" id="{7B54B1C6-C887-166B-4C18-577DFCD77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5" t="22666" r="14818" b="10180"/>
          <a:stretch/>
        </p:blipFill>
        <p:spPr>
          <a:xfrm>
            <a:off x="8582494" y="13836357"/>
            <a:ext cx="4123826" cy="2822079"/>
          </a:xfrm>
          <a:prstGeom prst="rect">
            <a:avLst/>
          </a:prstGeom>
        </p:spPr>
      </p:pic>
      <p:pic>
        <p:nvPicPr>
          <p:cNvPr id="1049" name="図 1048" descr="温室の中の建物&#10;&#10;中程度の精度で自動的に生成された説明">
            <a:extLst>
              <a:ext uri="{FF2B5EF4-FFF2-40B4-BE49-F238E27FC236}">
                <a16:creationId xmlns:a16="http://schemas.microsoft.com/office/drawing/2014/main" id="{6450A97A-6039-CAD2-022C-8B3D7365C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04" y="17936934"/>
            <a:ext cx="5008147" cy="2816293"/>
          </a:xfrm>
          <a:prstGeom prst="rect">
            <a:avLst/>
          </a:prstGeom>
        </p:spPr>
      </p:pic>
      <p:sp>
        <p:nvSpPr>
          <p:cNvPr id="1050" name="正方形/長方形 1049">
            <a:extLst>
              <a:ext uri="{FF2B5EF4-FFF2-40B4-BE49-F238E27FC236}">
                <a16:creationId xmlns:a16="http://schemas.microsoft.com/office/drawing/2014/main" id="{685C875B-49D5-70AB-9B0E-EF2F04465D4C}"/>
              </a:ext>
            </a:extLst>
          </p:cNvPr>
          <p:cNvSpPr/>
          <p:nvPr/>
        </p:nvSpPr>
        <p:spPr>
          <a:xfrm>
            <a:off x="276957" y="18427357"/>
            <a:ext cx="4087906" cy="11195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研究目的</a:t>
            </a:r>
          </a:p>
        </p:txBody>
      </p:sp>
      <p:pic>
        <p:nvPicPr>
          <p:cNvPr id="19" name="図 18" descr="草, グリーン, 立つ, 木 が含まれている画像&#10;&#10;自動的に生成された説明">
            <a:extLst>
              <a:ext uri="{FF2B5EF4-FFF2-40B4-BE49-F238E27FC236}">
                <a16:creationId xmlns:a16="http://schemas.microsoft.com/office/drawing/2014/main" id="{27C2B7CB-3C2A-5150-B2FB-6A1891ABA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72" y="4816143"/>
            <a:ext cx="5350600" cy="3009712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B1443F45-6CFF-0B6E-DE41-B23543BB7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9683" y="11524153"/>
            <a:ext cx="10075096" cy="49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857E09AFE76AE498F10364021A0C5E0" ma:contentTypeVersion="16" ma:contentTypeDescription="新しいドキュメントを作成します。" ma:contentTypeScope="" ma:versionID="dea5247e4a6e74b6235fa828f60f5e8e">
  <xsd:schema xmlns:xsd="http://www.w3.org/2001/XMLSchema" xmlns:xs="http://www.w3.org/2001/XMLSchema" xmlns:p="http://schemas.microsoft.com/office/2006/metadata/properties" xmlns:ns2="e02618ca-87ce-4d8b-85ad-61aca6e3ad74" xmlns:ns3="bd05b275-6e36-41c8-856d-248085648429" targetNamespace="http://schemas.microsoft.com/office/2006/metadata/properties" ma:root="true" ma:fieldsID="15ac365188428277c23c88074bf25709" ns2:_="" ns3:_="">
    <xsd:import namespace="e02618ca-87ce-4d8b-85ad-61aca6e3ad74"/>
    <xsd:import namespace="bd05b275-6e36-41c8-856d-2480856484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618ca-87ce-4d8b-85ad-61aca6e3ad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c1ec0f05-8db9-4cb4-a53b-b8806002f2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5b275-6e36-41c8-856d-24808564842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449b1de-4928-479e-b5b7-d8384c9c230e}" ma:internalName="TaxCatchAll" ma:showField="CatchAllData" ma:web="bd05b275-6e36-41c8-856d-2480856484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BC1C56-C608-4717-8406-97DCFB64DF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2618ca-87ce-4d8b-85ad-61aca6e3ad74"/>
    <ds:schemaRef ds:uri="bd05b275-6e36-41c8-856d-248085648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928B39-4255-45AE-AEFD-B9DFB1F3CA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</TotalTime>
  <Words>181</Words>
  <Application>Microsoft Office PowerPoint</Application>
  <PresentationFormat>ユーザー設定</PresentationFormat>
  <Paragraphs>38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ゴシック</vt:lpstr>
      <vt:lpstr>游ゴシック</vt:lpstr>
      <vt:lpstr>Arial</vt:lpstr>
      <vt:lpstr>Calibri</vt:lpstr>
      <vt:lpstr>Calibri Light</vt:lpstr>
      <vt:lpstr>Wingdings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佐伯 晃央</dc:creator>
  <cp:lastModifiedBy>佐伯 晃央</cp:lastModifiedBy>
  <cp:revision>11</cp:revision>
  <dcterms:created xsi:type="dcterms:W3CDTF">2022-09-29T05:11:00Z</dcterms:created>
  <dcterms:modified xsi:type="dcterms:W3CDTF">2022-10-11T06:53:37Z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0x0101002857E09AFE76AE498F10364021A0C5E0</vt:lpwstr>
  </property>
</Properties>
</file>